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60" r:id="rId5"/>
    <p:sldId id="267" r:id="rId6"/>
    <p:sldId id="266" r:id="rId7"/>
    <p:sldId id="265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7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GPU-Accelerated </a:t>
            </a:r>
            <a:br>
              <a:rPr lang="en-US" dirty="0"/>
            </a:br>
            <a:r>
              <a:rPr lang="en-US" dirty="0"/>
              <a:t>3D Ant Colony Simulation and Visualization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 Andersen</a:t>
            </a:r>
          </a:p>
        </p:txBody>
      </p:sp>
      <p:pic>
        <p:nvPicPr>
          <p:cNvPr id="5122" name="Picture 2" descr="http://g.recordit.co/WlwhMUw82i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63" y="3016516"/>
            <a:ext cx="3301546" cy="351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71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Use of VBOs can improve visualization performance</a:t>
            </a:r>
          </a:p>
          <a:p>
            <a:r>
              <a:rPr lang="en-US" sz="2400" dirty="0" smtClean="0"/>
              <a:t>Different trails (toward food and toward nest) can improve swarm behavior</a:t>
            </a:r>
          </a:p>
          <a:p>
            <a:r>
              <a:rPr lang="en-US" sz="2400" dirty="0" smtClean="0"/>
              <a:t>Storing history of ant movement can prevent self-loops</a:t>
            </a:r>
          </a:p>
          <a:p>
            <a:r>
              <a:rPr lang="en-US" sz="2400" dirty="0" smtClean="0"/>
              <a:t>Weighted random selection of possible destinations, rather than always choosing highest score</a:t>
            </a:r>
          </a:p>
        </p:txBody>
      </p:sp>
    </p:spTree>
    <p:extLst>
      <p:ext uri="{BB962C8B-B14F-4D97-AF65-F5344CB8AC3E}">
        <p14:creationId xmlns:p14="http://schemas.microsoft.com/office/powerpoint/2010/main" val="46222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7" name="Picture 2" descr="http://g.recordit.co/iqRAh3xRY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5" y="1270000"/>
            <a:ext cx="6866940" cy="5169989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39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/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Ant colony optimization algorithms are useful for </a:t>
            </a:r>
            <a:r>
              <a:rPr lang="en-US" dirty="0" err="1" smtClean="0"/>
              <a:t>pathfinding</a:t>
            </a:r>
            <a:endParaRPr lang="en-US" dirty="0" smtClean="0"/>
          </a:p>
          <a:p>
            <a:pPr lvl="1"/>
            <a:r>
              <a:rPr lang="en-US" dirty="0" smtClean="0"/>
              <a:t>Robotics, distributed networks</a:t>
            </a:r>
          </a:p>
          <a:p>
            <a:r>
              <a:rPr lang="en-US" dirty="0" smtClean="0"/>
              <a:t>Each ant only needs knowledge of its immediate surroundings</a:t>
            </a:r>
          </a:p>
          <a:p>
            <a:pPr lvl="1"/>
            <a:r>
              <a:rPr lang="en-US" dirty="0" smtClean="0"/>
              <a:t>This makes it great for parallelization / GPGPU</a:t>
            </a:r>
          </a:p>
          <a:p>
            <a:pPr lvl="1"/>
            <a:endParaRPr lang="en-US" dirty="0"/>
          </a:p>
          <a:p>
            <a:r>
              <a:rPr lang="en-US" dirty="0" smtClean="0"/>
              <a:t>Basic setup: </a:t>
            </a:r>
          </a:p>
          <a:p>
            <a:pPr lvl="1"/>
            <a:r>
              <a:rPr lang="en-US" dirty="0" smtClean="0"/>
              <a:t>Ants wander randomly from nest, laying pheromone trails</a:t>
            </a:r>
          </a:p>
          <a:p>
            <a:pPr lvl="1"/>
            <a:r>
              <a:rPr lang="en-US" dirty="0" smtClean="0"/>
              <a:t>They pick up food and bring it back to the nest</a:t>
            </a:r>
          </a:p>
          <a:p>
            <a:pPr lvl="1"/>
            <a:r>
              <a:rPr lang="en-US" dirty="0" smtClean="0"/>
              <a:t>Other ants follow the trail to the food</a:t>
            </a:r>
          </a:p>
        </p:txBody>
      </p:sp>
    </p:spTree>
    <p:extLst>
      <p:ext uri="{BB962C8B-B14F-4D97-AF65-F5344CB8AC3E}">
        <p14:creationId xmlns:p14="http://schemas.microsoft.com/office/powerpoint/2010/main" val="257025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 descr="http://g.recordit.co/3C3PYkxedq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062" y="834722"/>
            <a:ext cx="6469868" cy="4842177"/>
          </a:xfrm>
          <a:prstGeom prst="rect">
            <a:avLst/>
          </a:prstGeom>
          <a:noFill/>
          <a:ln w="4762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35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– Simulation -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402837" cy="3880773"/>
          </a:xfrm>
        </p:spPr>
        <p:txBody>
          <a:bodyPr>
            <a:noAutofit/>
          </a:bodyPr>
          <a:lstStyle/>
          <a:p>
            <a:r>
              <a:rPr lang="en-US" sz="2400" dirty="0" smtClean="0"/>
              <a:t>3D texture (</a:t>
            </a:r>
            <a:r>
              <a:rPr lang="en-US" sz="2400" dirty="0"/>
              <a:t>N x N x </a:t>
            </a:r>
            <a:r>
              <a:rPr lang="en-US" sz="2400" dirty="0" smtClean="0"/>
              <a:t>N)</a:t>
            </a:r>
          </a:p>
          <a:p>
            <a:pPr lvl="1"/>
            <a:r>
              <a:rPr lang="en-US" sz="2000" dirty="0" smtClean="0"/>
              <a:t>Red: Nest</a:t>
            </a:r>
          </a:p>
          <a:p>
            <a:pPr lvl="1"/>
            <a:r>
              <a:rPr lang="en-US" sz="2000" dirty="0" smtClean="0"/>
              <a:t>Green: Food Amount</a:t>
            </a:r>
          </a:p>
          <a:p>
            <a:pPr lvl="1"/>
            <a:r>
              <a:rPr lang="en-US" sz="2000" dirty="0" smtClean="0"/>
              <a:t>Blue: Trail Strength</a:t>
            </a:r>
          </a:p>
          <a:p>
            <a:pPr lvl="1"/>
            <a:r>
              <a:rPr lang="en-US" sz="2000" dirty="0" smtClean="0"/>
              <a:t>Alpha: Ant</a:t>
            </a:r>
          </a:p>
          <a:p>
            <a:r>
              <a:rPr lang="en-US" sz="2400" dirty="0" err="1" smtClean="0"/>
              <a:t>Shader</a:t>
            </a:r>
            <a:r>
              <a:rPr lang="en-US" sz="2400" dirty="0" smtClean="0"/>
              <a:t> sets trail to max value if ant is in cell</a:t>
            </a:r>
          </a:p>
          <a:p>
            <a:pPr lvl="1"/>
            <a:r>
              <a:rPr lang="en-US" sz="2000" dirty="0" smtClean="0"/>
              <a:t>Otherwise, fades the trail</a:t>
            </a:r>
            <a:endParaRPr lang="en-US" sz="2000" dirty="0"/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171" y="1113247"/>
            <a:ext cx="4380041" cy="428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9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– Simulation - 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2D </a:t>
            </a:r>
            <a:r>
              <a:rPr lang="en-US" sz="2400" dirty="0"/>
              <a:t>texture </a:t>
            </a:r>
            <a:r>
              <a:rPr lang="en-US" sz="2400" dirty="0" smtClean="0"/>
              <a:t>(M </a:t>
            </a:r>
            <a:r>
              <a:rPr lang="en-US" sz="2400" dirty="0"/>
              <a:t>x </a:t>
            </a:r>
            <a:r>
              <a:rPr lang="en-US" sz="2400" dirty="0" smtClean="0"/>
              <a:t>1)</a:t>
            </a:r>
          </a:p>
          <a:p>
            <a:pPr lvl="1"/>
            <a:r>
              <a:rPr lang="en-US" sz="2000" dirty="0" smtClean="0"/>
              <a:t>RGB: XYZ position in world</a:t>
            </a:r>
          </a:p>
          <a:p>
            <a:pPr lvl="1"/>
            <a:r>
              <a:rPr lang="en-US" sz="2000" dirty="0" smtClean="0"/>
              <a:t>Alpha: ant state (direction, carrying food)</a:t>
            </a:r>
          </a:p>
          <a:p>
            <a:r>
              <a:rPr lang="en-US" sz="2400" dirty="0" smtClean="0"/>
              <a:t>For each ant, the fragment </a:t>
            </a:r>
            <a:r>
              <a:rPr lang="en-US" sz="2400" dirty="0" err="1" smtClean="0"/>
              <a:t>shader</a:t>
            </a:r>
            <a:r>
              <a:rPr lang="en-US" sz="2400" dirty="0" smtClean="0"/>
              <a:t>:</a:t>
            </a:r>
          </a:p>
          <a:p>
            <a:pPr lvl="1"/>
            <a:r>
              <a:rPr lang="en-US" sz="2000" dirty="0"/>
              <a:t>Picks up / drops off </a:t>
            </a:r>
            <a:r>
              <a:rPr lang="en-US" sz="2000" dirty="0" smtClean="0"/>
              <a:t>food</a:t>
            </a:r>
          </a:p>
          <a:p>
            <a:pPr lvl="1"/>
            <a:r>
              <a:rPr lang="en-US" sz="2000" dirty="0" smtClean="0"/>
              <a:t>Determines where the ant is allowed to move</a:t>
            </a:r>
          </a:p>
          <a:p>
            <a:pPr lvl="1"/>
            <a:r>
              <a:rPr lang="en-US" sz="2000" dirty="0" smtClean="0"/>
              <a:t>Calculates score for each possible choice</a:t>
            </a:r>
          </a:p>
          <a:p>
            <a:pPr lvl="1"/>
            <a:r>
              <a:rPr lang="en-US" sz="2000" dirty="0" smtClean="0"/>
              <a:t>Moves to best choice (sometimes moves randomly)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838" y="1285737"/>
            <a:ext cx="63817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0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-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6206792" cy="3880773"/>
          </a:xfrm>
        </p:spPr>
        <p:txBody>
          <a:bodyPr>
            <a:noAutofit/>
          </a:bodyPr>
          <a:lstStyle/>
          <a:p>
            <a:r>
              <a:rPr lang="en-US" sz="2000" dirty="0" smtClean="0"/>
              <a:t>Geometry </a:t>
            </a:r>
            <a:r>
              <a:rPr lang="en-US" sz="2000" dirty="0" err="1" smtClean="0"/>
              <a:t>shader</a:t>
            </a:r>
            <a:endParaRPr lang="en-US" sz="2000" dirty="0" smtClean="0"/>
          </a:p>
          <a:p>
            <a:pPr lvl="1"/>
            <a:r>
              <a:rPr lang="en-US" sz="1800" dirty="0" smtClean="0"/>
              <a:t>Input: a single vertex at each grid point</a:t>
            </a:r>
          </a:p>
          <a:p>
            <a:pPr lvl="1"/>
            <a:r>
              <a:rPr lang="en-US" sz="1800" dirty="0" smtClean="0"/>
              <a:t>Output: A set of triangles for the mesh near that point</a:t>
            </a:r>
          </a:p>
          <a:p>
            <a:r>
              <a:rPr lang="en-US" sz="2000" dirty="0" smtClean="0"/>
              <a:t>Using marching cubes algorithm (</a:t>
            </a:r>
            <a:r>
              <a:rPr lang="en-US" sz="2000" dirty="0" err="1" smtClean="0"/>
              <a:t>Lorensen</a:t>
            </a:r>
            <a:r>
              <a:rPr lang="en-US" sz="2000" dirty="0" smtClean="0"/>
              <a:t> 1987)</a:t>
            </a:r>
          </a:p>
          <a:p>
            <a:pPr lvl="1"/>
            <a:r>
              <a:rPr lang="en-US" sz="1800" dirty="0" smtClean="0"/>
              <a:t>Evaluate value at point and 8 surrounding points</a:t>
            </a:r>
          </a:p>
          <a:p>
            <a:pPr lvl="1"/>
            <a:r>
              <a:rPr lang="en-US" sz="1800" dirty="0" smtClean="0"/>
              <a:t>Look up in array of 256 possible configurations</a:t>
            </a:r>
          </a:p>
          <a:p>
            <a:pPr lvl="1"/>
            <a:r>
              <a:rPr lang="en-US" sz="1800" dirty="0" smtClean="0"/>
              <a:t>Use linear interpolation to determine vertex locations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126" y="721775"/>
            <a:ext cx="1905000" cy="2381250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126" y="3351214"/>
            <a:ext cx="1905000" cy="2381250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1141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 descr="http://g.recordit.co/3C3PYkxedq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062" y="834722"/>
            <a:ext cx="6469868" cy="4842177"/>
          </a:xfrm>
          <a:prstGeom prst="rect">
            <a:avLst/>
          </a:prstGeom>
          <a:noFill/>
          <a:ln w="4762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27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298334" cy="3880773"/>
          </a:xfrm>
        </p:spPr>
        <p:txBody>
          <a:bodyPr/>
          <a:lstStyle/>
          <a:p>
            <a:r>
              <a:rPr lang="en-US" dirty="0" smtClean="0"/>
              <a:t>Swarm behavior of ants is sensitive to variation in ant path-finding algorithm</a:t>
            </a:r>
          </a:p>
          <a:p>
            <a:pPr lvl="1"/>
            <a:r>
              <a:rPr lang="en-US" dirty="0" smtClean="0"/>
              <a:t>Ants can get stuck in their own trail</a:t>
            </a:r>
          </a:p>
          <a:p>
            <a:pPr lvl="1"/>
            <a:r>
              <a:rPr lang="en-US" dirty="0" smtClean="0"/>
              <a:t>This happens in the real world too (ant mills)</a:t>
            </a:r>
          </a:p>
          <a:p>
            <a:r>
              <a:rPr lang="en-US" dirty="0"/>
              <a:t>Runs at real-time rates up to world size of 128x128x128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098" name="Picture 2" descr="http://g.recordit.co/B4JasVBqks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657" y="1536400"/>
            <a:ext cx="3290933" cy="3631376"/>
          </a:xfrm>
          <a:prstGeom prst="rect">
            <a:avLst/>
          </a:prstGeom>
          <a:noFill/>
          <a:ln w="5397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38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Simulated ant-like motion using fragment </a:t>
            </a:r>
            <a:r>
              <a:rPr lang="en-US" sz="2400" dirty="0" err="1" smtClean="0"/>
              <a:t>shaders</a:t>
            </a:r>
            <a:endParaRPr lang="en-US" sz="2400" dirty="0" smtClean="0"/>
          </a:p>
          <a:p>
            <a:r>
              <a:rPr lang="en-US" sz="2400" dirty="0" smtClean="0"/>
              <a:t>Visualized simulation using marching cube algorithm in geometry </a:t>
            </a:r>
            <a:r>
              <a:rPr lang="en-US" sz="2400" dirty="0" err="1" smtClean="0"/>
              <a:t>shaders</a:t>
            </a:r>
            <a:endParaRPr lang="en-US" sz="2400" dirty="0" smtClean="0"/>
          </a:p>
          <a:p>
            <a:r>
              <a:rPr lang="en-US" sz="2400" dirty="0" smtClean="0"/>
              <a:t>UI includes customizable parameters</a:t>
            </a:r>
          </a:p>
        </p:txBody>
      </p:sp>
    </p:spTree>
    <p:extLst>
      <p:ext uri="{BB962C8B-B14F-4D97-AF65-F5344CB8AC3E}">
        <p14:creationId xmlns:p14="http://schemas.microsoft.com/office/powerpoint/2010/main" val="275805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</TotalTime>
  <Words>341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GPU-Accelerated  3D Ant Colony Simulation and Visualization</vt:lpstr>
      <vt:lpstr>Motivation / Background</vt:lpstr>
      <vt:lpstr>Demo</vt:lpstr>
      <vt:lpstr>Approach – Simulation - World</vt:lpstr>
      <vt:lpstr>Approach – Simulation - Ant</vt:lpstr>
      <vt:lpstr>Approach - Visualization</vt:lpstr>
      <vt:lpstr>Demo</vt:lpstr>
      <vt:lpstr>Results</vt:lpstr>
      <vt:lpstr>Summary</vt:lpstr>
      <vt:lpstr>Future Work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andersed</dc:creator>
  <cp:lastModifiedBy>andersed</cp:lastModifiedBy>
  <cp:revision>28</cp:revision>
  <dcterms:created xsi:type="dcterms:W3CDTF">2014-12-04T22:17:07Z</dcterms:created>
  <dcterms:modified xsi:type="dcterms:W3CDTF">2014-12-04T23:57:34Z</dcterms:modified>
</cp:coreProperties>
</file>

<file path=docProps/thumbnail.jpeg>
</file>